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87" r:id="rId4"/>
    <p:sldId id="289" r:id="rId5"/>
    <p:sldId id="291" r:id="rId6"/>
    <p:sldId id="290" r:id="rId7"/>
    <p:sldId id="286" r:id="rId8"/>
    <p:sldId id="266" r:id="rId9"/>
    <p:sldId id="281" r:id="rId10"/>
    <p:sldId id="267" r:id="rId11"/>
    <p:sldId id="284" r:id="rId12"/>
    <p:sldId id="280" r:id="rId13"/>
    <p:sldId id="273" r:id="rId14"/>
    <p:sldId id="275" r:id="rId15"/>
    <p:sldId id="259" r:id="rId16"/>
    <p:sldId id="260" r:id="rId17"/>
    <p:sldId id="282" r:id="rId18"/>
    <p:sldId id="261" r:id="rId19"/>
    <p:sldId id="269" r:id="rId20"/>
    <p:sldId id="263" r:id="rId21"/>
    <p:sldId id="285" r:id="rId22"/>
    <p:sldId id="265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Urcuqui" initials="CU" lastIdx="1" clrIdx="0">
    <p:extLst>
      <p:ext uri="{19B8F6BF-5375-455C-9EA6-DF929625EA0E}">
        <p15:presenceInfo xmlns:p15="http://schemas.microsoft.com/office/powerpoint/2012/main" userId="4cb82a53f40ede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9771D-871E-44E4-AA0A-AD673C5744C3}" type="datetimeFigureOut">
              <a:rPr lang="es-CO" smtClean="0"/>
              <a:t>29/01/2018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977B-5A33-4428-A91D-A4FED04AB6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7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6A38-8AF9-4474-AB99-F282E2900231}" type="datetime1">
              <a:rPr lang="es-CO" smtClean="0"/>
              <a:t>29/01/2018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95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937-091A-44C0-85B6-4E4120F9E169}" type="datetime1">
              <a:rPr lang="es-CO" smtClean="0"/>
              <a:t>29/01/2018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4EDF-9F37-4538-845F-44C54E437C5C}" type="datetime1">
              <a:rPr lang="es-CO" smtClean="0"/>
              <a:t>29/01/2018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B086-0955-4506-98BF-51B70324519F}" type="datetime1">
              <a:rPr lang="es-CO" smtClean="0"/>
              <a:t>29/01/2018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08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B7FF-807F-431D-85B2-806AE4A68A98}" type="datetime1">
              <a:rPr lang="es-CO" smtClean="0"/>
              <a:t>29/01/2018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7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3E7B-8779-4847-BB6C-42B776E82F77}" type="datetime1">
              <a:rPr lang="es-CO" smtClean="0"/>
              <a:t>29/01/2018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1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5D0F-807A-4B9F-AB19-158207798EF6}" type="datetime1">
              <a:rPr lang="es-CO" smtClean="0"/>
              <a:t>29/01/2018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30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8C50-0512-49AE-B3B1-4F0064066B72}" type="datetime1">
              <a:rPr lang="es-CO" smtClean="0"/>
              <a:t>29/01/2018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56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2061-93FE-49A3-A075-44EDBA130B4A}" type="datetime1">
              <a:rPr lang="es-CO" smtClean="0"/>
              <a:t>29/01/2018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80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5AD9-A404-479F-986A-B89382580660}" type="datetime1">
              <a:rPr lang="es-CO" smtClean="0"/>
              <a:t>29/01/2018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9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EA60-9CFB-4C6B-90E8-902328DB353A}" type="datetime1">
              <a:rPr lang="es-CO" smtClean="0"/>
              <a:t>29/01/2018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0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09B35-DBF2-4EF3-A73B-DF08F1989C59}" type="datetime1">
              <a:rPr lang="es-CO" smtClean="0"/>
              <a:t>29/01/2018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34EF-BFAE-4255-A656-297DAB7FEC3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8Wn7vWd8Y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J02Y689G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hBpRBpyxL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imagen puede contener: tex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10</a:t>
            </a:fld>
            <a:endParaRPr lang="es-CO"/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56" y="2061935"/>
            <a:ext cx="3265715" cy="429441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57" y="1418504"/>
            <a:ext cx="2873829" cy="5120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5655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BE518F-D2C6-499A-8E3B-03F21335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11</a:t>
            </a:fld>
            <a:endParaRPr lang="es-CO"/>
          </a:p>
        </p:txBody>
      </p:sp>
      <p:pic>
        <p:nvPicPr>
          <p:cNvPr id="5" name="Picture 2" descr="Resultado de imagen para sun tzu frases conocer">
            <a:extLst>
              <a:ext uri="{FF2B5EF4-FFF2-40B4-BE49-F238E27FC236}">
                <a16:creationId xmlns:a16="http://schemas.microsoft.com/office/drawing/2014/main" id="{CA230497-48D5-4560-8040-CF9B93894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880394"/>
            <a:ext cx="5715000" cy="42862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74ED1A-C00F-494B-9C30-76CD15B19FCB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Enfoque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5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12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kali linu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4" y="2084832"/>
            <a:ext cx="6047232" cy="340156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45" y="2710844"/>
            <a:ext cx="3436885" cy="214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13</a:t>
            </a:fld>
            <a:endParaRPr lang="es-CO"/>
          </a:p>
        </p:txBody>
      </p:sp>
      <p:pic>
        <p:nvPicPr>
          <p:cNvPr id="1026" name="Picture 2" descr="Resultado de imagen para defcon ct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3" y="2726889"/>
            <a:ext cx="4713920" cy="2573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defcon ct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6" y="1860891"/>
            <a:ext cx="6213474" cy="41382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84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14</a:t>
            </a:fld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n para ekopa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931987"/>
            <a:ext cx="3949700" cy="394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efc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2547937"/>
            <a:ext cx="604837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15</a:t>
            </a:fld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CO" sz="8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s-CO" sz="8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¿Qué es un hacker?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971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16</a:t>
            </a:fld>
            <a:endParaRPr lang="es-CO"/>
          </a:p>
        </p:txBody>
      </p:sp>
      <p:pic>
        <p:nvPicPr>
          <p:cNvPr id="1026" name="Picture 2" descr="Resultado de imagen para types of hack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1" y="2025968"/>
            <a:ext cx="8173298" cy="34886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6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3BD4C-ADA9-407C-BE73-66CE9768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CE367A-2D42-46C1-AC32-FA2ACD7C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2B37A4-0DCA-453A-AF52-9D2B3CFF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42" y="1288455"/>
            <a:ext cx="8403514" cy="537824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48E13DF-4462-4751-9EB6-7D8561EFC34C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E978EE6-158C-4598-9D53-44726E1A8215}"/>
              </a:ext>
            </a:extLst>
          </p:cNvPr>
          <p:cNvCxnSpPr/>
          <p:nvPr/>
        </p:nvCxnSpPr>
        <p:spPr>
          <a:xfrm>
            <a:off x="2541864" y="5972961"/>
            <a:ext cx="140935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18</a:t>
            </a:fld>
            <a:endParaRPr lang="es-CO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5059680" y="1825625"/>
            <a:ext cx="629412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Disfruta de investigar</a:t>
            </a:r>
          </a:p>
          <a:p>
            <a:pPr marL="0" indent="0" algn="ctr">
              <a:buNone/>
            </a:pPr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Entusiasta</a:t>
            </a:r>
          </a:p>
          <a:p>
            <a:pPr marL="0" indent="0" algn="ctr">
              <a:buNone/>
            </a:pPr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Perseverante </a:t>
            </a:r>
          </a:p>
          <a:p>
            <a:pPr marL="0" indent="0" algn="ctr">
              <a:buNone/>
            </a:pPr>
            <a:r>
              <a:rPr lang="es-CO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Paciente</a:t>
            </a:r>
          </a:p>
          <a:p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Mitos y realidades del Hacking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Resultado de imagen para hacker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" y="1831817"/>
            <a:ext cx="5258453" cy="29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82" y="1417637"/>
            <a:ext cx="6240236" cy="4549180"/>
          </a:xfrm>
          <a:effectLst>
            <a:innerShdw blurRad="114300">
              <a:prstClr val="black"/>
            </a:innerShdw>
          </a:effec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19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Hacking de humanos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5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9" y="1394847"/>
            <a:ext cx="3816867" cy="451662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177642" y="1611824"/>
            <a:ext cx="69233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Christian Camilo Urcuqui López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Ing. Sistemas, Magister en Informática y Telecomunicaciones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Professional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Big Data </a:t>
            </a:r>
            <a:r>
              <a:rPr lang="es-CO" sz="28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Scientist</a:t>
            </a:r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es-CO" sz="28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Grupo de investigación i2t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Líder de investigación y desarrollo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Seguridad informática y ciencia de los datos aplicada 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ccurcuqui@icesi.edu.co</a:t>
            </a:r>
          </a:p>
          <a:p>
            <a:pPr algn="ctr"/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21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-8Wn7vWd8Y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83180" y="1027906"/>
            <a:ext cx="7025640" cy="526923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45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FA11B4-C23D-4781-A43D-66AF5E42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F3034EF-BFAE-4255-A656-297DAB7FEC3B}" type="slidenum">
              <a:rPr lang="es-CO" smtClean="0"/>
              <a:t>21</a:t>
            </a:fld>
            <a:endParaRPr lang="es-CO"/>
          </a:p>
        </p:txBody>
      </p:sp>
      <p:pic>
        <p:nvPicPr>
          <p:cNvPr id="1026" name="Picture 2" descr="Resultado de imagen para social engineering">
            <a:extLst>
              <a:ext uri="{FF2B5EF4-FFF2-40B4-BE49-F238E27FC236}">
                <a16:creationId xmlns:a16="http://schemas.microsoft.com/office/drawing/2014/main" id="{0A268D0F-0D56-4B7E-861A-1FEDF9B7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949" y="2158739"/>
            <a:ext cx="6075051" cy="34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yber security projects">
            <a:extLst>
              <a:ext uri="{FF2B5EF4-FFF2-40B4-BE49-F238E27FC236}">
                <a16:creationId xmlns:a16="http://schemas.microsoft.com/office/drawing/2014/main" id="{34D5BE06-CE1F-4B38-80B1-DD797DC2E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19" y="2395734"/>
            <a:ext cx="47625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D7C857-BC11-494B-BAF2-04AE4538F882}"/>
              </a:ext>
            </a:extLst>
          </p:cNvPr>
          <p:cNvSpPr txBox="1"/>
          <p:nvPr/>
        </p:nvSpPr>
        <p:spPr>
          <a:xfrm>
            <a:off x="-1928084" y="1472404"/>
            <a:ext cx="997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Proyectos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qfJ02Y689G8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857500"/>
            <a:ext cx="3048000" cy="2286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29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3</a:t>
            </a:fld>
            <a:endParaRPr lang="es-CO"/>
          </a:p>
        </p:txBody>
      </p:sp>
      <p:pic>
        <p:nvPicPr>
          <p:cNvPr id="1026" name="Picture 2" descr="La imagen puede contener: 5 personas, interi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3807585"/>
            <a:ext cx="5154793" cy="291389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imagen puede contener: 3 personas, personas sentadas, pantalla e inter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0" y="817122"/>
            <a:ext cx="5154793" cy="291567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274" y="817122"/>
            <a:ext cx="4336339" cy="566673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CuadroTexto 7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5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4</a:t>
            </a:fld>
            <a:endParaRPr lang="es-CO"/>
          </a:p>
        </p:txBody>
      </p:sp>
      <p:pic>
        <p:nvPicPr>
          <p:cNvPr id="2050" name="Picture 2" descr="La imagen puede contener: una o varias personas y multitu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4" y="2063114"/>
            <a:ext cx="5491580" cy="41186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2" name="Picture 4" descr="La imagen puede contener: tex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13" y="1202655"/>
            <a:ext cx="3825521" cy="497914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87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5</a:t>
            </a:fld>
            <a:endParaRPr lang="es-CO"/>
          </a:p>
        </p:txBody>
      </p:sp>
      <p:pic>
        <p:nvPicPr>
          <p:cNvPr id="3074" name="Picture 2" descr="https://scontent.fclo3-1.fna.fbcdn.net/v/t1.0-9/23319369_1609984682356914_1840356274311229552_n.png?oh=b2a9f4dcceb1de8376a8f27d7a74efdd&amp;oe=5AE665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04" y="1023430"/>
            <a:ext cx="3999690" cy="53329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Presentación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5" y="1541125"/>
            <a:ext cx="5799323" cy="434949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19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6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8408"/>
            <a:ext cx="12212659" cy="43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78D820-7ABC-4140-B424-90234DD9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4109DF-9159-4B16-8F83-18FE5FCE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1" y="930480"/>
            <a:ext cx="8319689" cy="4159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D50A63-2B15-488B-857B-291D99D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00" y="5090324"/>
            <a:ext cx="8308299" cy="164796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E8E0CC2-5711-42C4-A558-C5D53A4C4367}"/>
              </a:ext>
            </a:extLst>
          </p:cNvPr>
          <p:cNvCxnSpPr/>
          <p:nvPr/>
        </p:nvCxnSpPr>
        <p:spPr>
          <a:xfrm>
            <a:off x="422449" y="6266576"/>
            <a:ext cx="140935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7991035A-B62E-4476-BBC4-E635845489B9}"/>
              </a:ext>
            </a:extLst>
          </p:cNvPr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Oportunidad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3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8</a:t>
            </a:fld>
            <a:endParaRPr lang="es-CO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2132126"/>
            <a:ext cx="6868886" cy="37827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047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Expectativas</a:t>
            </a:r>
            <a:endParaRPr lang="es-CO" sz="3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6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8D6AA-B1D0-45E1-8D5D-C3001F3B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Elementos multimedia en línea 4">
            <a:hlinkClick r:id="" action="ppaction://media"/>
            <a:extLst>
              <a:ext uri="{FF2B5EF4-FFF2-40B4-BE49-F238E27FC236}">
                <a16:creationId xmlns:a16="http://schemas.microsoft.com/office/drawing/2014/main" id="{5B17837C-A89C-4114-932E-29C77C8D643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09350" y="0"/>
            <a:ext cx="8992998" cy="6858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EF62AB-0ADF-40B2-A8E6-502170BB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34EF-BFAE-4255-A656-297DAB7FEC3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14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107</Words>
  <Application>Microsoft Office PowerPoint</Application>
  <PresentationFormat>Panorámica</PresentationFormat>
  <Paragraphs>55</Paragraphs>
  <Slides>22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Berlin Sans FB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Urcuqui</dc:creator>
  <cp:lastModifiedBy>Christian Urcuqui</cp:lastModifiedBy>
  <cp:revision>39</cp:revision>
  <dcterms:created xsi:type="dcterms:W3CDTF">2017-09-04T21:29:19Z</dcterms:created>
  <dcterms:modified xsi:type="dcterms:W3CDTF">2018-01-29T16:30:53Z</dcterms:modified>
</cp:coreProperties>
</file>